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2096" y="-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單元故事五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smtClean="0">
                <a:latin typeface="Adobe Kaiti Std R" pitchFamily="18" charset="-128"/>
                <a:ea typeface="Adobe Kaiti Std R" pitchFamily="18" charset="-128"/>
              </a:rPr>
              <a:t>石頭湯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9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39069"/>
            <a:ext cx="6858000" cy="5204932"/>
          </a:xfrm>
          <a:prstGeom prst="rect">
            <a:avLst/>
          </a:prstGeom>
          <a:noFill/>
        </p:spPr>
      </p:pic>
      <p:pic>
        <p:nvPicPr>
          <p:cNvPr id="9222" name="Picture 6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3962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1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75602"/>
            <a:ext cx="6858000" cy="4668398"/>
          </a:xfrm>
          <a:prstGeom prst="rect">
            <a:avLst/>
          </a:prstGeom>
          <a:noFill/>
        </p:spPr>
      </p:pic>
      <p:pic>
        <p:nvPicPr>
          <p:cNvPr id="10246" name="Picture 6" descr="C:\Users\Meishing\Desktop\課本故事圖檔\L4-5 (1)\405-s-10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1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51402"/>
            <a:ext cx="6858000" cy="4892598"/>
          </a:xfrm>
          <a:prstGeom prst="rect">
            <a:avLst/>
          </a:prstGeom>
          <a:noFill/>
        </p:spPr>
      </p:pic>
      <p:pic>
        <p:nvPicPr>
          <p:cNvPr id="11270" name="Picture 6" descr="C:\Users\Meishing\Desktop\課本故事圖檔\L4-5 (1)\405-s-1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49672" cy="4267201"/>
          </a:xfrm>
          <a:prstGeom prst="rect">
            <a:avLst/>
          </a:prstGeom>
          <a:noFill/>
        </p:spPr>
      </p:pic>
      <p:pic>
        <p:nvPicPr>
          <p:cNvPr id="1030" name="Picture 6" descr="C:\Users\Meishing\Desktop\課本故事圖檔\L4-5 (1)\405-s-0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81628"/>
            <a:ext cx="6858000" cy="5062372"/>
          </a:xfrm>
          <a:prstGeom prst="rect">
            <a:avLst/>
          </a:prstGeom>
          <a:noFill/>
        </p:spPr>
      </p:pic>
      <p:pic>
        <p:nvPicPr>
          <p:cNvPr id="2054" name="Picture 6" descr="C:\Users\Meishing\Desktop\課本故事圖檔\L4-5 (1)\405-s-0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Meishing\Desktop\課本故事圖檔\L4-5 (1)\405-s-0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2" name="Picture 5" descr="C:\Users\Meishing\Desktop\meizhou pics\45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817226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1"/>
            <a:ext cx="6858000" cy="4419600"/>
          </a:xfrm>
          <a:prstGeom prst="rect">
            <a:avLst/>
          </a:prstGeom>
          <a:noFill/>
        </p:spPr>
      </p:pic>
      <p:pic>
        <p:nvPicPr>
          <p:cNvPr id="4102" name="Picture 6" descr="C:\Users\Meishing\Desktop\課本故事圖檔\L4-5 (1)\405-s-04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19600"/>
            <a:ext cx="6903326" cy="4724400"/>
          </a:xfrm>
          <a:prstGeom prst="rect">
            <a:avLst/>
          </a:prstGeom>
          <a:noFill/>
        </p:spPr>
      </p:pic>
      <p:pic>
        <p:nvPicPr>
          <p:cNvPr id="5126" name="Picture 6" descr="C:\Users\Meishing\Desktop\課本故事圖檔\L4-5 (1)\405-s-05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7200"/>
            <a:ext cx="6858000" cy="4876800"/>
          </a:xfrm>
          <a:prstGeom prst="rect">
            <a:avLst/>
          </a:prstGeom>
          <a:noFill/>
        </p:spPr>
      </p:pic>
      <p:pic>
        <p:nvPicPr>
          <p:cNvPr id="6150" name="Picture 6" descr="C:\Users\Meishing\Desktop\課本故事圖檔\L4-5 (1)\405-s-06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6858001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915765" cy="4572000"/>
          </a:xfrm>
          <a:prstGeom prst="rect">
            <a:avLst/>
          </a:prstGeom>
          <a:noFill/>
        </p:spPr>
      </p:pic>
      <p:pic>
        <p:nvPicPr>
          <p:cNvPr id="7174" name="Picture 6" descr="C:\Users\Meishing\Desktop\課本故事圖檔\L4-5 (1)\405-s-07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esktop\meizhou pics\45-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800"/>
            <a:ext cx="6858000" cy="4267201"/>
          </a:xfrm>
          <a:prstGeom prst="rect">
            <a:avLst/>
          </a:prstGeom>
          <a:noFill/>
        </p:spPr>
      </p:pic>
      <p:pic>
        <p:nvPicPr>
          <p:cNvPr id="8198" name="Picture 6" descr="C:\Users\Meishing\Desktop\課本故事圖檔\L4-5 (1)\405-s-08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229</TotalTime>
  <Words>39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Yali</cp:lastModifiedBy>
  <cp:revision>23</cp:revision>
  <dcterms:created xsi:type="dcterms:W3CDTF">2014-03-13T17:41:59Z</dcterms:created>
  <dcterms:modified xsi:type="dcterms:W3CDTF">2021-03-03T18:48:00Z</dcterms:modified>
</cp:coreProperties>
</file>